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8" r:id="rId6"/>
    <p:sldId id="269" r:id="rId7"/>
    <p:sldId id="271" r:id="rId8"/>
    <p:sldId id="270" r:id="rId9"/>
    <p:sldId id="267" r:id="rId10"/>
    <p:sldId id="265" r:id="rId11"/>
    <p:sldId id="259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D95"/>
    <a:srgbClr val="153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77" autoAdjust="0"/>
  </p:normalViewPr>
  <p:slideViewPr>
    <p:cSldViewPr snapToGrid="0" showGuides="1">
      <p:cViewPr varScale="1">
        <p:scale>
          <a:sx n="62" d="100"/>
          <a:sy n="62" d="100"/>
        </p:scale>
        <p:origin x="138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microsoft.com/office/2007/relationships/hdphoto" Target="../media/hdphoto1.wdp"/><Relationship Id="rId1" Type="http://schemas.openxmlformats.org/officeDocument/2006/relationships/image" Target="../media/image5.png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4E3EB-5FA1-40FD-AD7C-55B1A7EFC38F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55CEC0D-FB82-4326-A478-78B6CBC1F965}">
      <dgm:prSet phldrT="[Текст]" custT="1"/>
      <dgm:spPr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</dgm:spPr>
      <dgm:t>
        <a:bodyPr/>
        <a:lstStyle/>
        <a:p>
          <a:r>
            <a:rPr lang="en-US" sz="32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</a:t>
          </a:r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Anton</a:t>
          </a:r>
        </a:p>
        <a:p>
          <a:r>
            <a: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</a:t>
          </a:r>
          <a:r>
            <a:rPr lang="en-US" sz="2000" b="1" i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Keras</a:t>
          </a:r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Python</a:t>
          </a:r>
          <a:endParaRPr lang="ru-RU" sz="2000" b="1" i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5E625A1-C91E-4080-82B4-FF016EA33C16}" type="parTrans" cxnId="{509BA98F-B098-4FF1-B1FE-C71D8B5A9C72}">
      <dgm:prSet/>
      <dgm:spPr/>
      <dgm:t>
        <a:bodyPr/>
        <a:lstStyle/>
        <a:p>
          <a:endParaRPr lang="ru-RU"/>
        </a:p>
      </dgm:t>
    </dgm:pt>
    <dgm:pt modelId="{2323432B-C5D2-4CBB-BCBA-58FE16F3E850}" type="sibTrans" cxnId="{509BA98F-B098-4FF1-B1FE-C71D8B5A9C72}">
      <dgm:prSet/>
      <dgm:spPr/>
      <dgm:t>
        <a:bodyPr/>
        <a:lstStyle/>
        <a:p>
          <a:endParaRPr lang="ru-RU"/>
        </a:p>
      </dgm:t>
    </dgm:pt>
    <dgm:pt modelId="{27B82C06-56A3-4130-9BAB-A1CE41EDB40F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C5364286-669C-470B-8CE3-7313634AD45B}" type="parTrans" cxnId="{821A2E08-A415-4150-8A0A-652C42061ED0}">
      <dgm:prSet/>
      <dgm:spPr/>
      <dgm:t>
        <a:bodyPr/>
        <a:lstStyle/>
        <a:p>
          <a:endParaRPr lang="ru-RU"/>
        </a:p>
      </dgm:t>
    </dgm:pt>
    <dgm:pt modelId="{6558CD4E-53D9-4079-BEDD-FF30C39A13F7}" type="sibTrans" cxnId="{821A2E08-A415-4150-8A0A-652C42061ED0}">
      <dgm:prSet/>
      <dgm:spPr/>
      <dgm:t>
        <a:bodyPr/>
        <a:lstStyle/>
        <a:p>
          <a:endParaRPr lang="ru-RU"/>
        </a:p>
      </dgm:t>
    </dgm:pt>
    <dgm:pt modelId="{8C07A93F-B19F-48EC-BFF8-719189898E1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</dgm:spPr>
      <dgm:t>
        <a:bodyPr/>
        <a:lstStyle/>
        <a:p>
          <a:r>
            <a: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34B8A9C-3F01-4329-8187-F5F18B6D6D72}" type="parTrans" cxnId="{39A8D271-A422-46CA-9F2C-DF9D7E74BDA3}">
      <dgm:prSet/>
      <dgm:spPr/>
      <dgm:t>
        <a:bodyPr/>
        <a:lstStyle/>
        <a:p>
          <a:endParaRPr lang="ru-RU"/>
        </a:p>
      </dgm:t>
    </dgm:pt>
    <dgm:pt modelId="{601D7E4F-6A21-4961-BF9E-8BA613AA121A}" type="sibTrans" cxnId="{39A8D271-A422-46CA-9F2C-DF9D7E74BDA3}">
      <dgm:prSet/>
      <dgm:spPr/>
      <dgm:t>
        <a:bodyPr/>
        <a:lstStyle/>
        <a:p>
          <a:endParaRPr lang="ru-RU"/>
        </a:p>
      </dgm:t>
    </dgm:pt>
    <dgm:pt modelId="{6023435A-609F-4E1D-A08C-F85128E75A53}">
      <dgm:prSet phldrT="[Текст]" custT="1"/>
      <dgm:spPr>
        <a:blipFill dpi="0" rotWithShape="0">
          <a:blip xmlns:r="http://schemas.openxmlformats.org/officeDocument/2006/relationships"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865204" tIns="121920" rIns="121920" bIns="121920" numCol="1" spcCol="1270" anchor="ctr" anchorCtr="0"/>
        <a:lstStyle/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</a:t>
          </a: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 Kirill</a:t>
          </a:r>
        </a:p>
        <a:p>
          <a:pPr marL="0"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</a:t>
          </a:r>
          <a:r>
            <a:rPr lang="en-US" sz="2000" b="1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cybersec</a:t>
          </a: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FE551510-F15A-4E72-98F8-BFA5B6FB6EF7}" type="parTrans" cxnId="{60D9DBE6-2061-4785-A7F0-CBF98993701F}">
      <dgm:prSet/>
      <dgm:spPr/>
      <dgm:t>
        <a:bodyPr/>
        <a:lstStyle/>
        <a:p>
          <a:endParaRPr lang="ru-RU"/>
        </a:p>
      </dgm:t>
    </dgm:pt>
    <dgm:pt modelId="{E656B95E-1604-4C72-9F49-40E1B9A9C89F}" type="sibTrans" cxnId="{60D9DBE6-2061-4785-A7F0-CBF98993701F}">
      <dgm:prSet/>
      <dgm:spPr/>
      <dgm:t>
        <a:bodyPr/>
        <a:lstStyle/>
        <a:p>
          <a:endParaRPr lang="ru-RU"/>
        </a:p>
      </dgm:t>
    </dgm:pt>
    <dgm:pt modelId="{A4092B9E-52F8-4910-924D-A415F0F17B50}">
      <dgm:prSet phldrT="[Текст]" custT="1"/>
      <dgm:spPr>
        <a:blipFill dpi="0" rotWithShape="0">
          <a:blip xmlns:r="http://schemas.openxmlformats.org/officeDocument/2006/relationships" r:embed="rId5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</dgm:spPr>
      <dgm:t>
        <a:bodyPr/>
        <a:lstStyle/>
        <a:p>
          <a:r>
            <a:rPr lang="en-US" sz="2800" b="1" i="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</a:t>
          </a:r>
          <a:r>
            <a:rPr lang="en-US" sz="2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Vyacheslav</a:t>
          </a:r>
          <a:endParaRPr lang="ru-RU" sz="28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CEA7F8-54AE-41E1-8F80-975F9A32EF63}" type="parTrans" cxnId="{D2C4AE25-F109-4DDD-9F45-76AE22183569}">
      <dgm:prSet/>
      <dgm:spPr/>
      <dgm:t>
        <a:bodyPr/>
        <a:lstStyle/>
        <a:p>
          <a:endParaRPr lang="ru-RU"/>
        </a:p>
      </dgm:t>
    </dgm:pt>
    <dgm:pt modelId="{D8ABF801-EE07-49E9-BAAD-9BE5EDB5D85B}" type="sibTrans" cxnId="{D2C4AE25-F109-4DDD-9F45-76AE22183569}">
      <dgm:prSet/>
      <dgm:spPr/>
      <dgm:t>
        <a:bodyPr/>
        <a:lstStyle/>
        <a:p>
          <a:endParaRPr lang="ru-RU"/>
        </a:p>
      </dgm:t>
    </dgm:pt>
    <dgm:pt modelId="{09F6DF7D-694F-4539-B417-AE814530D585}" type="pres">
      <dgm:prSet presAssocID="{3E34E3EB-5FA1-40FD-AD7C-55B1A7EFC38F}" presName="Name0" presStyleCnt="0">
        <dgm:presLayoutVars>
          <dgm:dir/>
          <dgm:resizeHandles val="exact"/>
        </dgm:presLayoutVars>
      </dgm:prSet>
      <dgm:spPr/>
    </dgm:pt>
    <dgm:pt modelId="{8FC31FB6-29FA-4799-9726-ECBF03E1864E}" type="pres">
      <dgm:prSet presAssocID="{355CEC0D-FB82-4326-A478-78B6CBC1F965}" presName="composite" presStyleCnt="0"/>
      <dgm:spPr/>
    </dgm:pt>
    <dgm:pt modelId="{EC98BE61-4A10-4F65-A28C-469620A892C6}" type="pres">
      <dgm:prSet presAssocID="{355CEC0D-FB82-4326-A478-78B6CBC1F965}" presName="rect1" presStyleLbl="trAlignAcc1" presStyleIdx="0" presStyleCnt="5">
        <dgm:presLayoutVars>
          <dgm:bulletEnabled val="1"/>
        </dgm:presLayoutVars>
      </dgm:prSet>
      <dgm:spPr/>
    </dgm:pt>
    <dgm:pt modelId="{204BCA74-70F4-4E6B-A297-F8109526DE94}" type="pres">
      <dgm:prSet presAssocID="{355CEC0D-FB82-4326-A478-78B6CBC1F965}" presName="rect2" presStyleLbl="fgImgPlace1" presStyleIdx="0" presStyleCnt="5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2868BCCE-36D3-4064-BFE7-6FD9514B1A94}" type="pres">
      <dgm:prSet presAssocID="{2323432B-C5D2-4CBB-BCBA-58FE16F3E850}" presName="sibTrans" presStyleCnt="0"/>
      <dgm:spPr/>
    </dgm:pt>
    <dgm:pt modelId="{4CCC3AC5-3837-4864-90D4-1235ADD03BF6}" type="pres">
      <dgm:prSet presAssocID="{27B82C06-56A3-4130-9BAB-A1CE41EDB40F}" presName="composite" presStyleCnt="0"/>
      <dgm:spPr/>
    </dgm:pt>
    <dgm:pt modelId="{B5D875E6-F42E-431A-ACE6-D23266EE0F30}" type="pres">
      <dgm:prSet presAssocID="{27B82C06-56A3-4130-9BAB-A1CE41EDB40F}" presName="rect1" presStyleLbl="trAlignAcc1" presStyleIdx="1" presStyleCnt="5">
        <dgm:presLayoutVars>
          <dgm:bulletEnabled val="1"/>
        </dgm:presLayoutVars>
      </dgm:prSet>
      <dgm:spPr>
        <a:xfrm>
          <a:off x="5936412" y="216357"/>
          <a:ext cx="4087576" cy="1277367"/>
        </a:xfrm>
        <a:prstGeom prst="rect">
          <a:avLst/>
        </a:prstGeom>
      </dgm:spPr>
    </dgm:pt>
    <dgm:pt modelId="{DEF17CFB-B1FE-42A2-A84C-B836F27CDA42}" type="pres">
      <dgm:prSet presAssocID="{27B82C06-56A3-4130-9BAB-A1CE41EDB40F}" presName="rect2" presStyleLbl="fgImgPlace1" presStyleIdx="1" presStyleCnt="5"/>
      <dgm:spPr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422B59-85EB-4D00-B919-F49961A114B0}" type="pres">
      <dgm:prSet presAssocID="{6558CD4E-53D9-4079-BEDD-FF30C39A13F7}" presName="sibTrans" presStyleCnt="0"/>
      <dgm:spPr/>
    </dgm:pt>
    <dgm:pt modelId="{551CB801-828F-46D4-9D80-C9392CE439A9}" type="pres">
      <dgm:prSet presAssocID="{8C07A93F-B19F-48EC-BFF8-719189898E13}" presName="composite" presStyleCnt="0"/>
      <dgm:spPr/>
    </dgm:pt>
    <dgm:pt modelId="{721F7CB8-8DBF-468F-B21B-A5FA50B3DFB1}" type="pres">
      <dgm:prSet presAssocID="{8C07A93F-B19F-48EC-BFF8-719189898E13}" presName="rect1" presStyleLbl="trAlignAcc1" presStyleIdx="2" presStyleCnt="5">
        <dgm:presLayoutVars>
          <dgm:bulletEnabled val="1"/>
        </dgm:presLayoutVars>
      </dgm:prSet>
      <dgm:spPr/>
    </dgm:pt>
    <dgm:pt modelId="{A7787E3A-1C6C-4290-BAF7-52D48A36FCF3}" type="pres">
      <dgm:prSet presAssocID="{8C07A93F-B19F-48EC-BFF8-719189898E13}" presName="rect2" presStyleLbl="fgImgPlace1" presStyleIdx="2" presStyleCnt="5"/>
      <dgm:spPr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077147-A1D3-42F4-9A3A-A24BE77B8F32}" type="pres">
      <dgm:prSet presAssocID="{601D7E4F-6A21-4961-BF9E-8BA613AA121A}" presName="sibTrans" presStyleCnt="0"/>
      <dgm:spPr/>
    </dgm:pt>
    <dgm:pt modelId="{29B11E79-F8FC-4E38-9B7A-AEE22DC01CF5}" type="pres">
      <dgm:prSet presAssocID="{6023435A-609F-4E1D-A08C-F85128E75A53}" presName="composite" presStyleCnt="0"/>
      <dgm:spPr/>
    </dgm:pt>
    <dgm:pt modelId="{E4428109-C9A2-4E8A-A3B4-2B4D1CA3AC5C}" type="pres">
      <dgm:prSet presAssocID="{6023435A-609F-4E1D-A08C-F85128E75A53}" presName="rect1" presStyleLbl="trAlignAcc1" presStyleIdx="3" presStyleCnt="5">
        <dgm:presLayoutVars>
          <dgm:bulletEnabled val="1"/>
        </dgm:presLayoutVars>
      </dgm:prSet>
      <dgm:spPr>
        <a:xfrm>
          <a:off x="5936412" y="1824421"/>
          <a:ext cx="4087576" cy="1277367"/>
        </a:xfrm>
        <a:prstGeom prst="rect">
          <a:avLst/>
        </a:prstGeom>
      </dgm:spPr>
    </dgm:pt>
    <dgm:pt modelId="{411088A6-647F-4673-BF76-58303E39F41D}" type="pres">
      <dgm:prSet presAssocID="{6023435A-609F-4E1D-A08C-F85128E75A53}" presName="rect2" presStyleLbl="fgImgPlace1" presStyleIdx="3" presStyleCnt="5"/>
      <dgm:spPr>
        <a:blipFill dpi="0" rotWithShape="1"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01B05D-1C26-4E7A-A8EF-5FF92886BE33}" type="pres">
      <dgm:prSet presAssocID="{E656B95E-1604-4C72-9F49-40E1B9A9C89F}" presName="sibTrans" presStyleCnt="0"/>
      <dgm:spPr/>
    </dgm:pt>
    <dgm:pt modelId="{3EE7191A-5BC1-490D-B96F-D7D779889835}" type="pres">
      <dgm:prSet presAssocID="{A4092B9E-52F8-4910-924D-A415F0F17B50}" presName="composite" presStyleCnt="0"/>
      <dgm:spPr/>
    </dgm:pt>
    <dgm:pt modelId="{26AD993C-5234-4404-B4EE-F2B34579DE8C}" type="pres">
      <dgm:prSet presAssocID="{A4092B9E-52F8-4910-924D-A415F0F17B50}" presName="rect1" presStyleLbl="trAlignAcc1" presStyleIdx="4" presStyleCnt="5">
        <dgm:presLayoutVars>
          <dgm:bulletEnabled val="1"/>
        </dgm:presLayoutVars>
      </dgm:prSet>
      <dgm:spPr/>
    </dgm:pt>
    <dgm:pt modelId="{6977640C-138F-4771-917E-813E04207D80}" type="pres">
      <dgm:prSet presAssocID="{A4092B9E-52F8-4910-924D-A415F0F17B50}" presName="rect2" presStyleLbl="fgImgPlace1" presStyleIdx="4" presStyleCnt="5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</dgm:ptLst>
  <dgm:cxnLst>
    <dgm:cxn modelId="{821A2E08-A415-4150-8A0A-652C42061ED0}" srcId="{3E34E3EB-5FA1-40FD-AD7C-55B1A7EFC38F}" destId="{27B82C06-56A3-4130-9BAB-A1CE41EDB40F}" srcOrd="1" destOrd="0" parTransId="{C5364286-669C-470B-8CE3-7313634AD45B}" sibTransId="{6558CD4E-53D9-4079-BEDD-FF30C39A13F7}"/>
    <dgm:cxn modelId="{A042E80D-B2DF-40F2-9B10-88470C2DF365}" type="presOf" srcId="{8C07A93F-B19F-48EC-BFF8-719189898E13}" destId="{721F7CB8-8DBF-468F-B21B-A5FA50B3DFB1}" srcOrd="0" destOrd="0" presId="urn:microsoft.com/office/officeart/2008/layout/PictureStrips"/>
    <dgm:cxn modelId="{1F791312-3DAB-48BD-B4BA-F9368B0DE676}" type="presOf" srcId="{A4092B9E-52F8-4910-924D-A415F0F17B50}" destId="{26AD993C-5234-4404-B4EE-F2B34579DE8C}" srcOrd="0" destOrd="0" presId="urn:microsoft.com/office/officeart/2008/layout/PictureStrips"/>
    <dgm:cxn modelId="{D2C4AE25-F109-4DDD-9F45-76AE22183569}" srcId="{3E34E3EB-5FA1-40FD-AD7C-55B1A7EFC38F}" destId="{A4092B9E-52F8-4910-924D-A415F0F17B50}" srcOrd="4" destOrd="0" parTransId="{55CEA7F8-54AE-41E1-8F80-975F9A32EF63}" sibTransId="{D8ABF801-EE07-49E9-BAAD-9BE5EDB5D85B}"/>
    <dgm:cxn modelId="{5835D82F-FFC9-4129-BDE6-A98CF5F47462}" type="presOf" srcId="{3E34E3EB-5FA1-40FD-AD7C-55B1A7EFC38F}" destId="{09F6DF7D-694F-4539-B417-AE814530D585}" srcOrd="0" destOrd="0" presId="urn:microsoft.com/office/officeart/2008/layout/PictureStrips"/>
    <dgm:cxn modelId="{F1F7E45C-67F0-46A3-815B-C7F958C867C9}" type="presOf" srcId="{6023435A-609F-4E1D-A08C-F85128E75A53}" destId="{E4428109-C9A2-4E8A-A3B4-2B4D1CA3AC5C}" srcOrd="0" destOrd="0" presId="urn:microsoft.com/office/officeart/2008/layout/PictureStrips"/>
    <dgm:cxn modelId="{B3CFFE69-5746-493A-924B-741982E26955}" type="presOf" srcId="{27B82C06-56A3-4130-9BAB-A1CE41EDB40F}" destId="{B5D875E6-F42E-431A-ACE6-D23266EE0F30}" srcOrd="0" destOrd="0" presId="urn:microsoft.com/office/officeart/2008/layout/PictureStrips"/>
    <dgm:cxn modelId="{97F44071-57BD-4808-AAAE-4F3385DA05E0}" type="presOf" srcId="{355CEC0D-FB82-4326-A478-78B6CBC1F965}" destId="{EC98BE61-4A10-4F65-A28C-469620A892C6}" srcOrd="0" destOrd="0" presId="urn:microsoft.com/office/officeart/2008/layout/PictureStrips"/>
    <dgm:cxn modelId="{39A8D271-A422-46CA-9F2C-DF9D7E74BDA3}" srcId="{3E34E3EB-5FA1-40FD-AD7C-55B1A7EFC38F}" destId="{8C07A93F-B19F-48EC-BFF8-719189898E13}" srcOrd="2" destOrd="0" parTransId="{934B8A9C-3F01-4329-8187-F5F18B6D6D72}" sibTransId="{601D7E4F-6A21-4961-BF9E-8BA613AA121A}"/>
    <dgm:cxn modelId="{509BA98F-B098-4FF1-B1FE-C71D8B5A9C72}" srcId="{3E34E3EB-5FA1-40FD-AD7C-55B1A7EFC38F}" destId="{355CEC0D-FB82-4326-A478-78B6CBC1F965}" srcOrd="0" destOrd="0" parTransId="{95E625A1-C91E-4080-82B4-FF016EA33C16}" sibTransId="{2323432B-C5D2-4CBB-BCBA-58FE16F3E850}"/>
    <dgm:cxn modelId="{60D9DBE6-2061-4785-A7F0-CBF98993701F}" srcId="{3E34E3EB-5FA1-40FD-AD7C-55B1A7EFC38F}" destId="{6023435A-609F-4E1D-A08C-F85128E75A53}" srcOrd="3" destOrd="0" parTransId="{FE551510-F15A-4E72-98F8-BFA5B6FB6EF7}" sibTransId="{E656B95E-1604-4C72-9F49-40E1B9A9C89F}"/>
    <dgm:cxn modelId="{A1F2D2CC-6596-4E3A-87A3-F216E2CB174B}" type="presParOf" srcId="{09F6DF7D-694F-4539-B417-AE814530D585}" destId="{8FC31FB6-29FA-4799-9726-ECBF03E1864E}" srcOrd="0" destOrd="0" presId="urn:microsoft.com/office/officeart/2008/layout/PictureStrips"/>
    <dgm:cxn modelId="{CC72E2D5-7206-4058-9F1B-EBD6F8E9C7A3}" type="presParOf" srcId="{8FC31FB6-29FA-4799-9726-ECBF03E1864E}" destId="{EC98BE61-4A10-4F65-A28C-469620A892C6}" srcOrd="0" destOrd="0" presId="urn:microsoft.com/office/officeart/2008/layout/PictureStrips"/>
    <dgm:cxn modelId="{692E8115-25D5-43DE-BAC3-812E94000A43}" type="presParOf" srcId="{8FC31FB6-29FA-4799-9726-ECBF03E1864E}" destId="{204BCA74-70F4-4E6B-A297-F8109526DE94}" srcOrd="1" destOrd="0" presId="urn:microsoft.com/office/officeart/2008/layout/PictureStrips"/>
    <dgm:cxn modelId="{7CE50EA6-D35D-473E-A3AA-3FD633396240}" type="presParOf" srcId="{09F6DF7D-694F-4539-B417-AE814530D585}" destId="{2868BCCE-36D3-4064-BFE7-6FD9514B1A94}" srcOrd="1" destOrd="0" presId="urn:microsoft.com/office/officeart/2008/layout/PictureStrips"/>
    <dgm:cxn modelId="{E370DA57-BBDC-4A55-8676-26A309694E94}" type="presParOf" srcId="{09F6DF7D-694F-4539-B417-AE814530D585}" destId="{4CCC3AC5-3837-4864-90D4-1235ADD03BF6}" srcOrd="2" destOrd="0" presId="urn:microsoft.com/office/officeart/2008/layout/PictureStrips"/>
    <dgm:cxn modelId="{3447D5F9-2D36-4BAA-BEED-8839DE21D58D}" type="presParOf" srcId="{4CCC3AC5-3837-4864-90D4-1235ADD03BF6}" destId="{B5D875E6-F42E-431A-ACE6-D23266EE0F30}" srcOrd="0" destOrd="0" presId="urn:microsoft.com/office/officeart/2008/layout/PictureStrips"/>
    <dgm:cxn modelId="{7ACF1DE4-870A-4725-956F-69F163D405EA}" type="presParOf" srcId="{4CCC3AC5-3837-4864-90D4-1235ADD03BF6}" destId="{DEF17CFB-B1FE-42A2-A84C-B836F27CDA42}" srcOrd="1" destOrd="0" presId="urn:microsoft.com/office/officeart/2008/layout/PictureStrips"/>
    <dgm:cxn modelId="{F36DDA59-CBCF-4505-9AA5-6AAECD859A48}" type="presParOf" srcId="{09F6DF7D-694F-4539-B417-AE814530D585}" destId="{44422B59-85EB-4D00-B919-F49961A114B0}" srcOrd="3" destOrd="0" presId="urn:microsoft.com/office/officeart/2008/layout/PictureStrips"/>
    <dgm:cxn modelId="{6625FBC0-55CF-44DC-BA33-E473F7EB4C09}" type="presParOf" srcId="{09F6DF7D-694F-4539-B417-AE814530D585}" destId="{551CB801-828F-46D4-9D80-C9392CE439A9}" srcOrd="4" destOrd="0" presId="urn:microsoft.com/office/officeart/2008/layout/PictureStrips"/>
    <dgm:cxn modelId="{384DF362-C694-47A9-8EFA-764072E4D31D}" type="presParOf" srcId="{551CB801-828F-46D4-9D80-C9392CE439A9}" destId="{721F7CB8-8DBF-468F-B21B-A5FA50B3DFB1}" srcOrd="0" destOrd="0" presId="urn:microsoft.com/office/officeart/2008/layout/PictureStrips"/>
    <dgm:cxn modelId="{1DA17BC1-520E-4B33-82A8-3524923ADE0F}" type="presParOf" srcId="{551CB801-828F-46D4-9D80-C9392CE439A9}" destId="{A7787E3A-1C6C-4290-BAF7-52D48A36FCF3}" srcOrd="1" destOrd="0" presId="urn:microsoft.com/office/officeart/2008/layout/PictureStrips"/>
    <dgm:cxn modelId="{741B96F3-7EC7-413E-87FB-6C37F793A53F}" type="presParOf" srcId="{09F6DF7D-694F-4539-B417-AE814530D585}" destId="{42077147-A1D3-42F4-9A3A-A24BE77B8F32}" srcOrd="5" destOrd="0" presId="urn:microsoft.com/office/officeart/2008/layout/PictureStrips"/>
    <dgm:cxn modelId="{950AA6C2-A1F0-46ED-A163-86575C16538B}" type="presParOf" srcId="{09F6DF7D-694F-4539-B417-AE814530D585}" destId="{29B11E79-F8FC-4E38-9B7A-AEE22DC01CF5}" srcOrd="6" destOrd="0" presId="urn:microsoft.com/office/officeart/2008/layout/PictureStrips"/>
    <dgm:cxn modelId="{B153767A-0996-4A72-9190-629F9D7FCCA6}" type="presParOf" srcId="{29B11E79-F8FC-4E38-9B7A-AEE22DC01CF5}" destId="{E4428109-C9A2-4E8A-A3B4-2B4D1CA3AC5C}" srcOrd="0" destOrd="0" presId="urn:microsoft.com/office/officeart/2008/layout/PictureStrips"/>
    <dgm:cxn modelId="{5E3365D8-92A9-48E3-A46A-45E447342A56}" type="presParOf" srcId="{29B11E79-F8FC-4E38-9B7A-AEE22DC01CF5}" destId="{411088A6-647F-4673-BF76-58303E39F41D}" srcOrd="1" destOrd="0" presId="urn:microsoft.com/office/officeart/2008/layout/PictureStrips"/>
    <dgm:cxn modelId="{931D5D46-BB92-48EB-8DBD-CD54A9D889FE}" type="presParOf" srcId="{09F6DF7D-694F-4539-B417-AE814530D585}" destId="{B001B05D-1C26-4E7A-A8EF-5FF92886BE33}" srcOrd="7" destOrd="0" presId="urn:microsoft.com/office/officeart/2008/layout/PictureStrips"/>
    <dgm:cxn modelId="{91AC2ACD-5D72-41EC-AF57-E3A26D54ABB3}" type="presParOf" srcId="{09F6DF7D-694F-4539-B417-AE814530D585}" destId="{3EE7191A-5BC1-490D-B96F-D7D779889835}" srcOrd="8" destOrd="0" presId="urn:microsoft.com/office/officeart/2008/layout/PictureStrips"/>
    <dgm:cxn modelId="{DF5A76E6-BE91-42D9-B65C-16960E994933}" type="presParOf" srcId="{3EE7191A-5BC1-490D-B96F-D7D779889835}" destId="{26AD993C-5234-4404-B4EE-F2B34579DE8C}" srcOrd="0" destOrd="0" presId="urn:microsoft.com/office/officeart/2008/layout/PictureStrips"/>
    <dgm:cxn modelId="{8092E357-C1AB-4317-9FB7-E834CE84D220}" type="presParOf" srcId="{3EE7191A-5BC1-490D-B96F-D7D779889835}" destId="{6977640C-138F-4771-917E-813E04207D8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8BE61-4A10-4F65-A28C-469620A892C6}">
      <dsp:nvSpPr>
        <dsp:cNvPr id="0" name=""/>
        <dsp:cNvSpPr/>
      </dsp:nvSpPr>
      <dsp:spPr>
        <a:xfrm>
          <a:off x="1500706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0624" r="7726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Nedogarok</a:t>
          </a: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С++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/Qt/QML, ML/</a:t>
          </a:r>
          <a:r>
            <a:rPr lang="en-US" sz="2000" b="1" i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Keras</a:t>
          </a: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Python</a:t>
          </a:r>
          <a:endParaRPr lang="ru-RU" sz="2000" b="1" i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216357"/>
        <a:ext cx="4087576" cy="1277367"/>
      </dsp:txXfrm>
    </dsp:sp>
    <dsp:sp modelId="{204BCA74-70F4-4E6B-A297-F8109526DE94}">
      <dsp:nvSpPr>
        <dsp:cNvPr id="0" name=""/>
        <dsp:cNvSpPr/>
      </dsp:nvSpPr>
      <dsp:spPr>
        <a:xfrm>
          <a:off x="1330390" y="31848"/>
          <a:ext cx="894157" cy="134123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D875E6-F42E-431A-ACE6-D23266EE0F30}">
      <dsp:nvSpPr>
        <dsp:cNvPr id="0" name=""/>
        <dsp:cNvSpPr/>
      </dsp:nvSpPr>
      <dsp:spPr>
        <a:xfrm>
          <a:off x="5936412" y="216357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Bogachev Maxim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Frontend, Bootstrap, JS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216357"/>
        <a:ext cx="4087576" cy="1277367"/>
      </dsp:txXfrm>
    </dsp:sp>
    <dsp:sp modelId="{DEF17CFB-B1FE-42A2-A84C-B836F27CDA42}">
      <dsp:nvSpPr>
        <dsp:cNvPr id="0" name=""/>
        <dsp:cNvSpPr/>
      </dsp:nvSpPr>
      <dsp:spPr>
        <a:xfrm>
          <a:off x="5766096" y="31848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21F7CB8-8DBF-468F-B21B-A5FA50B3DFB1}">
      <dsp:nvSpPr>
        <dsp:cNvPr id="0" name=""/>
        <dsp:cNvSpPr/>
      </dsp:nvSpPr>
      <dsp:spPr>
        <a:xfrm>
          <a:off x="1500706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Petrov Anton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Bootstrap, JS</a:t>
          </a:r>
          <a:endParaRPr lang="ru-RU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500706" y="1824421"/>
        <a:ext cx="4087576" cy="1277367"/>
      </dsp:txXfrm>
    </dsp:sp>
    <dsp:sp modelId="{A7787E3A-1C6C-4290-BAF7-52D48A36FCF3}">
      <dsp:nvSpPr>
        <dsp:cNvPr id="0" name=""/>
        <dsp:cNvSpPr/>
      </dsp:nvSpPr>
      <dsp:spPr>
        <a:xfrm>
          <a:off x="1330390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428109-C9A2-4E8A-A3B4-2B4D1CA3AC5C}">
      <dsp:nvSpPr>
        <dsp:cNvPr id="0" name=""/>
        <dsp:cNvSpPr/>
      </dsp:nvSpPr>
      <dsp:spPr>
        <a:xfrm>
          <a:off x="5936412" y="1824421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1505" r="6845"/>
          </a:stretch>
        </a:blipFill>
        <a:ln w="6350" cap="flat" cmpd="sng" algn="ctr">
          <a:solidFill>
            <a:srgbClr val="5B9BD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Semennikov</a:t>
          </a:r>
          <a:r>
            <a:rPr lang="en-US" sz="3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 Kirill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Python/Flask/Pandas, Frontend, C++, </a:t>
          </a:r>
          <a:r>
            <a:rPr lang="en-US" sz="2000" b="1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cybersec</a:t>
          </a:r>
          <a:r>
            <a:rPr lang="en-US" sz="20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.</a:t>
          </a:r>
          <a:endParaRPr lang="ru-RU" sz="2000" b="1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936412" y="1824421"/>
        <a:ext cx="4087576" cy="1277367"/>
      </dsp:txXfrm>
    </dsp:sp>
    <dsp:sp modelId="{411088A6-647F-4673-BF76-58303E39F41D}">
      <dsp:nvSpPr>
        <dsp:cNvPr id="0" name=""/>
        <dsp:cNvSpPr/>
      </dsp:nvSpPr>
      <dsp:spPr>
        <a:xfrm>
          <a:off x="5766096" y="1639912"/>
          <a:ext cx="894157" cy="1341236"/>
        </a:xfrm>
        <a:prstGeom prst="rect">
          <a:avLst/>
        </a:prstGeom>
        <a:blipFill dpi="0" rotWithShape="1"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6AD993C-5234-4404-B4EE-F2B34579DE8C}">
      <dsp:nvSpPr>
        <dsp:cNvPr id="0" name=""/>
        <dsp:cNvSpPr/>
      </dsp:nvSpPr>
      <dsp:spPr>
        <a:xfrm>
          <a:off x="3718559" y="3432485"/>
          <a:ext cx="4087576" cy="1277367"/>
        </a:xfrm>
        <a:prstGeom prst="rect">
          <a:avLst/>
        </a:prstGeom>
        <a:blipFill dpi="0" rotWithShape="0">
          <a:blip xmlns:r="http://schemas.openxmlformats.org/officeDocument/2006/relationships" r:embed="rId9" cstate="print">
            <a:alphaModFix amt="20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863" r="9487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04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Soldatov</a:t>
          </a:r>
          <a:r>
            <a:rPr lang="en-US" sz="2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Vyacheslav</a:t>
          </a:r>
          <a:endParaRPr lang="ru-RU" sz="28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Frontend, Backend</a:t>
          </a:r>
          <a:endParaRPr lang="ru-RU" sz="2000" b="1" i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718559" y="3432485"/>
        <a:ext cx="4087576" cy="1277367"/>
      </dsp:txXfrm>
    </dsp:sp>
    <dsp:sp modelId="{6977640C-138F-4771-917E-813E04207D80}">
      <dsp:nvSpPr>
        <dsp:cNvPr id="0" name=""/>
        <dsp:cNvSpPr/>
      </dsp:nvSpPr>
      <dsp:spPr>
        <a:xfrm>
          <a:off x="3548243" y="3247976"/>
          <a:ext cx="894157" cy="1341236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F2FE7-90F6-48B2-BFBC-E447E3F6ACB5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87F01-E67B-48AC-A079-D573DE9AFF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79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65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82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0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87F01-E67B-48AC-A079-D573DE9AFFF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89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3280" y="1259839"/>
            <a:ext cx="7762240" cy="22501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383280" y="3602037"/>
            <a:ext cx="7762240" cy="225012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pic>
        <p:nvPicPr>
          <p:cNvPr id="1026" name="Picture 2" descr="Картинки по запросу hack.moscow logo">
            <a:extLst>
              <a:ext uri="{FF2B5EF4-FFF2-40B4-BE49-F238E27FC236}">
                <a16:creationId xmlns:a16="http://schemas.microsoft.com/office/drawing/2014/main" id="{A21CA317-E46A-46F4-9D3A-1493682727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2479040" cy="215768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00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0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619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nigmatic Unicode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  <a:effectLst/>
              </a:defRPr>
            </a:lvl1pPr>
            <a:lvl2pPr>
              <a:defRPr sz="4000">
                <a:solidFill>
                  <a:schemeClr val="tx1"/>
                </a:solidFill>
                <a:effectLst/>
              </a:defRPr>
            </a:lvl2pPr>
            <a:lvl3pPr>
              <a:defRPr sz="3600">
                <a:solidFill>
                  <a:schemeClr val="tx1"/>
                </a:solidFill>
                <a:effectLst/>
              </a:defRPr>
            </a:lvl3pPr>
            <a:lvl4pPr>
              <a:defRPr sz="3200">
                <a:solidFill>
                  <a:schemeClr val="tx1"/>
                </a:solidFill>
                <a:effectLst/>
              </a:defRPr>
            </a:lvl4pPr>
            <a:lvl5pPr>
              <a:defRPr sz="3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353799" y="627322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FFBA329-B133-45F1-B4F9-11A7DCCAB6D4}" type="slidenum">
              <a:rPr lang="ru-RU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‹#›</a:t>
            </a:fld>
            <a:endParaRPr lang="ru-RU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785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41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99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41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8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6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57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DD159-2966-4E87-9BE1-31A706373B2B}" type="datetimeFigureOut">
              <a:rPr lang="ru-RU" smtClean="0"/>
              <a:t>27.10.2019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0DD0-8635-4EA4-AD7E-28AF6EFAA5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54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Ornstein89/FoxhoundTeam_MoscowHack201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nk260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26195" y="5159401"/>
            <a:ext cx="4572000" cy="84814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Foxhound team</a:t>
            </a:r>
            <a:endParaRPr lang="ru-RU" sz="4800" b="1" dirty="0">
              <a:solidFill>
                <a:schemeClr val="bg1"/>
              </a:solidFill>
              <a:latin typeface="Enigmatic Unicode" panose="02000000000000000000" pitchFamily="2" charset="0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266" y="4848776"/>
            <a:ext cx="1375719" cy="1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0146DCC-4DDB-40C9-B608-6518DB39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4702" y="1429169"/>
            <a:ext cx="6302596" cy="1394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bg1"/>
                </a:solidFill>
                <a:latin typeface="Enigmatic Unicode" panose="02000000000000000000" pitchFamily="2" charset="0"/>
              </a:rPr>
              <a:t>Образовательная электронная система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98D8B4-9463-46C0-A21E-CE98FEDE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02" y="2824004"/>
            <a:ext cx="6302596" cy="1394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6965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F0232210-F92E-4DAB-A8CF-DE42F786E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4761668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2D09E3A-F18B-4A51-B84F-9647976500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13" y="1716381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6B1E12-867C-4C20-922A-5DA5915288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1280912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9FBCD0-6FA1-4553-8F56-CCB2C18B0C8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6013" y="4761668"/>
            <a:ext cx="28702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FA52A0-E22D-455A-9D61-6E28FB2D8A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00" y="1929906"/>
            <a:ext cx="207064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0A0BD1-161C-4E34-8AA5-DD3738355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72" y="3409049"/>
            <a:ext cx="3384000" cy="1178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B44220-79A8-422D-B015-C4A4E4BD4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01" y="3714067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21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90156"/>
            <a:ext cx="6884773" cy="1918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https://github.com/Ornstein89/FoxhoundTeam_MoscowHack2019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365521-A6B8-42C8-BA09-D67C0164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13586"/>
            <a:ext cx="3630827" cy="3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2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26B9BE-DE41-4C9E-A076-B42CA29E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HIRE US, WE CAN MUCH MORE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758F85-D5A9-4A77-B82E-E9E6CFE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en-US" dirty="0"/>
              <a:t>+7(929)609-04-69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hlinkClick r:id="rId2"/>
              </a:rPr>
              <a:t>nk260an@gmail.com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43DA58-60A8-406D-B2DF-0C3E6A283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73" y="1690688"/>
            <a:ext cx="3630827" cy="363082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CA9607-1DBF-427C-B3D8-7E4D71DD8E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38342"/>
            <a:ext cx="792892" cy="746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15215A-14D0-4F34-B34F-01A8C5727A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1"/>
          <a:stretch/>
        </p:blipFill>
        <p:spPr>
          <a:xfrm>
            <a:off x="838200" y="1824196"/>
            <a:ext cx="792892" cy="7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0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FOXHOUND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774129"/>
              </p:ext>
            </p:extLst>
          </p:nvPr>
        </p:nvGraphicFramePr>
        <p:xfrm>
          <a:off x="579119" y="1435262"/>
          <a:ext cx="11354379" cy="4741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Adaptive educational track</a:t>
            </a:r>
          </a:p>
          <a:p>
            <a:r>
              <a:rPr lang="en-US" dirty="0" err="1"/>
              <a:t>Individial</a:t>
            </a:r>
            <a:r>
              <a:rPr lang="en-US" dirty="0"/>
              <a:t> and team motivation, competitive spirit</a:t>
            </a:r>
          </a:p>
          <a:p>
            <a:r>
              <a:rPr lang="en-US" dirty="0"/>
              <a:t>Gamification</a:t>
            </a:r>
          </a:p>
          <a:p>
            <a:r>
              <a:rPr lang="en-US" dirty="0"/>
              <a:t>Automation of tutor’s work</a:t>
            </a:r>
          </a:p>
          <a:p>
            <a:r>
              <a:rPr lang="en-US" dirty="0"/>
              <a:t>Cute place, where </a:t>
            </a:r>
            <a:r>
              <a:rPr lang="en-US" dirty="0" err="1"/>
              <a:t>whant</a:t>
            </a:r>
            <a:r>
              <a:rPr lang="en-US" dirty="0"/>
              <a:t> to return again and again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0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track</a:t>
            </a:r>
            <a:endParaRPr lang="ru-RU" dirty="0"/>
          </a:p>
          <a:p>
            <a:r>
              <a:rPr lang="ru-RU" dirty="0"/>
              <a:t>Страничка с курсом по истории, траектории</a:t>
            </a:r>
          </a:p>
        </p:txBody>
      </p:sp>
    </p:spTree>
    <p:extLst>
      <p:ext uri="{BB962C8B-B14F-4D97-AF65-F5344CB8AC3E}">
        <p14:creationId xmlns:p14="http://schemas.microsoft.com/office/powerpoint/2010/main" val="99665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Individial</a:t>
            </a:r>
            <a:r>
              <a:rPr lang="en-US" dirty="0"/>
              <a:t> motivation</a:t>
            </a:r>
          </a:p>
          <a:p>
            <a:r>
              <a:rPr lang="ru-RU" dirty="0"/>
              <a:t>Здесь сравнение кабинетов отличника и троечника</a:t>
            </a:r>
          </a:p>
        </p:txBody>
      </p:sp>
    </p:spTree>
    <p:extLst>
      <p:ext uri="{BB962C8B-B14F-4D97-AF65-F5344CB8AC3E}">
        <p14:creationId xmlns:p14="http://schemas.microsoft.com/office/powerpoint/2010/main" val="192426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Страничка с тестами, соревнование групп</a:t>
            </a:r>
          </a:p>
        </p:txBody>
      </p:sp>
    </p:spTree>
    <p:extLst>
      <p:ext uri="{BB962C8B-B14F-4D97-AF65-F5344CB8AC3E}">
        <p14:creationId xmlns:p14="http://schemas.microsoft.com/office/powerpoint/2010/main" val="148663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2D65FA-15F6-4E08-8783-8103031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strategy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CB71E7-9627-4CBC-8017-3131EB2F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A95798-BEA5-43F0-8629-9F6AF6CF5CBD}"/>
              </a:ext>
            </a:extLst>
          </p:cNvPr>
          <p:cNvSpPr/>
          <p:nvPr/>
        </p:nvSpPr>
        <p:spPr>
          <a:xfrm>
            <a:off x="838201" y="2749378"/>
            <a:ext cx="167022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Pre Seed 75 000$</a:t>
            </a:r>
            <a:endParaRPr lang="ru-RU" sz="28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61CC78-0579-430C-927E-1B8C04AACAF9}"/>
              </a:ext>
            </a:extLst>
          </p:cNvPr>
          <p:cNvSpPr/>
          <p:nvPr/>
        </p:nvSpPr>
        <p:spPr>
          <a:xfrm>
            <a:off x="2508420" y="3685378"/>
            <a:ext cx="4339418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Seed</a:t>
            </a:r>
          </a:p>
          <a:p>
            <a:pPr algn="ctr"/>
            <a:r>
              <a:rPr lang="en-US" sz="2800" b="1" dirty="0"/>
              <a:t>7</a:t>
            </a:r>
            <a:r>
              <a:rPr lang="ru-RU" sz="2800" b="1" dirty="0"/>
              <a:t>5</a:t>
            </a:r>
            <a:r>
              <a:rPr lang="en-US" sz="2800" b="1" dirty="0"/>
              <a:t> 000$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204EA3-A4F1-4157-8B1D-659E68E080F3}"/>
              </a:ext>
            </a:extLst>
          </p:cNvPr>
          <p:cNvSpPr/>
          <p:nvPr/>
        </p:nvSpPr>
        <p:spPr>
          <a:xfrm>
            <a:off x="6847838" y="4621378"/>
            <a:ext cx="4505962" cy="93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Payback</a:t>
            </a:r>
          </a:p>
          <a:p>
            <a:pPr algn="ctr"/>
            <a:r>
              <a:rPr lang="en-US" sz="2800" b="1" dirty="0"/>
              <a:t>Profit &gt;125</a:t>
            </a:r>
            <a:r>
              <a:rPr lang="ru-RU" sz="2800" b="1" dirty="0"/>
              <a:t> 000</a:t>
            </a:r>
            <a:r>
              <a:rPr lang="en-US" sz="2800" b="1" dirty="0"/>
              <a:t>$</a:t>
            </a:r>
            <a:r>
              <a:rPr lang="ru-RU" sz="2800" b="1" dirty="0"/>
              <a:t>/</a:t>
            </a:r>
            <a:r>
              <a:rPr lang="en-US" sz="2800" b="1" dirty="0"/>
              <a:t>month</a:t>
            </a:r>
            <a:endParaRPr lang="ru-RU" sz="2800" b="1" dirty="0"/>
          </a:p>
        </p:txBody>
      </p:sp>
      <p:sp>
        <p:nvSpPr>
          <p:cNvPr id="12" name="Левая круглая скобка 11">
            <a:extLst>
              <a:ext uri="{FF2B5EF4-FFF2-40B4-BE49-F238E27FC236}">
                <a16:creationId xmlns:a16="http://schemas.microsoft.com/office/drawing/2014/main" id="{887D5D6F-FE43-4E5D-BA85-C8136FCF0B40}"/>
              </a:ext>
            </a:extLst>
          </p:cNvPr>
          <p:cNvSpPr/>
          <p:nvPr/>
        </p:nvSpPr>
        <p:spPr>
          <a:xfrm rot="5400000">
            <a:off x="1599511" y="1529491"/>
            <a:ext cx="147598" cy="1670222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Левая круглая скобка 12">
            <a:extLst>
              <a:ext uri="{FF2B5EF4-FFF2-40B4-BE49-F238E27FC236}">
                <a16:creationId xmlns:a16="http://schemas.microsoft.com/office/drawing/2014/main" id="{53A4DC8E-2EBF-4A3F-B6E6-4609BC088A90}"/>
              </a:ext>
            </a:extLst>
          </p:cNvPr>
          <p:cNvSpPr/>
          <p:nvPr/>
        </p:nvSpPr>
        <p:spPr>
          <a:xfrm rot="5400000">
            <a:off x="4598121" y="188681"/>
            <a:ext cx="147598" cy="4351840"/>
          </a:xfrm>
          <a:prstGeom prst="leftBracket">
            <a:avLst>
              <a:gd name="adj" fmla="val 45774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4F4D46B-4ED5-401C-9B70-278EA8090C8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496000" y="2438400"/>
            <a:ext cx="12421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3BF9346-BE05-48F8-B76C-A974E7C79F88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6847840" y="2438400"/>
            <a:ext cx="0" cy="373856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CB8C626-FE1C-43BB-A96E-D6B830F745D1}"/>
              </a:ext>
            </a:extLst>
          </p:cNvPr>
          <p:cNvSpPr txBox="1"/>
          <p:nvPr/>
        </p:nvSpPr>
        <p:spPr>
          <a:xfrm>
            <a:off x="930446" y="1706027"/>
            <a:ext cx="1485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6 </a:t>
            </a:r>
            <a:r>
              <a:rPr lang="en-US" sz="3200" dirty="0" err="1"/>
              <a:t>mnth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F912D-4EF1-49EE-A3EF-78E27C5DC875}"/>
              </a:ext>
            </a:extLst>
          </p:cNvPr>
          <p:cNvSpPr txBox="1"/>
          <p:nvPr/>
        </p:nvSpPr>
        <p:spPr>
          <a:xfrm>
            <a:off x="3620355" y="1646228"/>
            <a:ext cx="136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years</a:t>
            </a:r>
            <a:endParaRPr lang="ru-RU" sz="32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86B3F6A-807D-45A6-AB78-D45283447A49}"/>
              </a:ext>
            </a:extLst>
          </p:cNvPr>
          <p:cNvSpPr/>
          <p:nvPr/>
        </p:nvSpPr>
        <p:spPr>
          <a:xfrm>
            <a:off x="838198" y="3804976"/>
            <a:ext cx="16702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Market entry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6A80D34-F1DC-4C51-B14C-FA33F96A7626}"/>
              </a:ext>
            </a:extLst>
          </p:cNvPr>
          <p:cNvSpPr/>
          <p:nvPr/>
        </p:nvSpPr>
        <p:spPr>
          <a:xfrm>
            <a:off x="2496000" y="4726901"/>
            <a:ext cx="3303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Grow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Features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Reach payback</a:t>
            </a:r>
          </a:p>
        </p:txBody>
      </p:sp>
    </p:spTree>
    <p:extLst>
      <p:ext uri="{BB962C8B-B14F-4D97-AF65-F5344CB8AC3E}">
        <p14:creationId xmlns:p14="http://schemas.microsoft.com/office/powerpoint/2010/main" val="307264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Monetisation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School subscription per each schoolmate </a:t>
            </a:r>
            <a:r>
              <a:rPr lang="ru-RU" dirty="0"/>
              <a:t>0,3</a:t>
            </a:r>
            <a:r>
              <a:rPr lang="en-US" dirty="0"/>
              <a:t>$</a:t>
            </a:r>
            <a:r>
              <a:rPr lang="ru-RU" dirty="0"/>
              <a:t>/</a:t>
            </a:r>
            <a:r>
              <a:rPr lang="en-US" dirty="0" err="1"/>
              <a:t>mnth</a:t>
            </a:r>
            <a:r>
              <a:rPr lang="en-US" dirty="0"/>
              <a:t> (20 </a:t>
            </a:r>
            <a:r>
              <a:rPr lang="ru-RU" dirty="0"/>
              <a:t>р/</a:t>
            </a:r>
            <a:r>
              <a:rPr lang="ru-RU" dirty="0" err="1"/>
              <a:t>мес</a:t>
            </a:r>
            <a:r>
              <a:rPr lang="en-US" dirty="0"/>
              <a:t>)</a:t>
            </a:r>
          </a:p>
          <a:p>
            <a:r>
              <a:rPr lang="en-US" dirty="0" err="1"/>
              <a:t>Adverticing</a:t>
            </a:r>
            <a:r>
              <a:rPr lang="en-US" dirty="0"/>
              <a:t> on the platform </a:t>
            </a:r>
            <a:r>
              <a:rPr lang="ru-RU" dirty="0"/>
              <a:t>100</a:t>
            </a:r>
            <a:r>
              <a:rPr lang="en-US" dirty="0"/>
              <a:t>$/</a:t>
            </a:r>
            <a:r>
              <a:rPr lang="en-US" dirty="0" err="1"/>
              <a:t>mnth</a:t>
            </a:r>
            <a:br>
              <a:rPr lang="en-US" dirty="0"/>
            </a:br>
            <a:r>
              <a:rPr lang="ru-RU" dirty="0"/>
              <a:t>(10 000 р/</a:t>
            </a:r>
            <a:r>
              <a:rPr lang="ru-RU" dirty="0" err="1"/>
              <a:t>мес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30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91371-E42B-4EF2-AF6B-8B60773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done…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D9BE44-6E9C-4DF5-9223-4CCFE105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18300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205</Words>
  <Application>Microsoft Office PowerPoint</Application>
  <PresentationFormat>Широкоэкранный</PresentationFormat>
  <Paragraphs>57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Enigmatic Unicode</vt:lpstr>
      <vt:lpstr>Тема Office</vt:lpstr>
      <vt:lpstr>Образовательная электронная система</vt:lpstr>
      <vt:lpstr>TEAM FOXHOUND</vt:lpstr>
      <vt:lpstr>IDEAS</vt:lpstr>
      <vt:lpstr>What’s done</vt:lpstr>
      <vt:lpstr>What’s done</vt:lpstr>
      <vt:lpstr>What’s done</vt:lpstr>
      <vt:lpstr>Business strategy</vt:lpstr>
      <vt:lpstr>Monetisation</vt:lpstr>
      <vt:lpstr>What is to be done…</vt:lpstr>
      <vt:lpstr>STACK</vt:lpstr>
      <vt:lpstr>REPOSITORY</vt:lpstr>
      <vt:lpstr>HIRE US, WE CAN MUCH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ANALYZER &amp; ADVISOR</dc:title>
  <dc:creator>Пользователь Windows</dc:creator>
  <cp:lastModifiedBy>1PC</cp:lastModifiedBy>
  <cp:revision>76</cp:revision>
  <dcterms:created xsi:type="dcterms:W3CDTF">2019-06-30T11:15:51Z</dcterms:created>
  <dcterms:modified xsi:type="dcterms:W3CDTF">2019-10-27T03:52:11Z</dcterms:modified>
</cp:coreProperties>
</file>